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016EEA-879B-402E-865D-CCE9ED9FC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BF153EA-A828-46EC-88B4-D7F3690A11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C8F813-8690-48C5-A02A-96D3AF385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DF9CCCC-4086-4000-BA54-AA7E8A063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C31F0D-C137-49C9-B125-6C46D457C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317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79BD63-220A-4FA7-8170-390E2D0EB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C1D5F9E-621C-4FA9-B24E-1269DC5840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827F86D-7779-4903-81E5-DF68A3536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66A69EC-0CB7-4120-BE94-23A2F325E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2C42A5-C592-4B68-94BC-97CF8FEE9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468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78F69AD-DA3D-4AD3-83E7-69991FB6E0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7EFF2B3-29A1-4876-9610-D5E96A671A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752117C-0E28-402D-A499-7A5023612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9F9E8C-CE46-4BFB-9CE7-42BD8BB90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F8E371F-5E93-49E7-8169-2EDAF6423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9969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3DB26FD-A871-4899-9FEE-DD796D851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54B25D7-49A9-4112-A958-9379C413EE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6DE0EAE-41D2-4622-BF0F-CCC23FE2F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8CDF1F-65F2-48FC-ACEC-5C456CC1F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AE3EDE8-6B1A-4BC2-B7C4-5541807AC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888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E0EEB6-5A85-4785-ABE1-466F9312F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F92166D-2DD3-4997-83F5-92E283F527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2432C08-633C-4BFB-8E97-5DF41EB60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1A933B0-3F4D-476B-A4A7-E71F0AE31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426AA8E-8189-4712-88FA-1D936861C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0833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669B3B-0092-4C3D-95C8-6B874B764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8F09596-84AC-40FF-9C5E-E7723B3701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B85C863B-4C89-491C-9896-43333AA4A9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5F092A9-9E8A-44CD-85F1-ADB096701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729A6D4-25C2-4172-9D09-F5335DA6E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3718A30-94FF-4711-BB8F-99B6CDEDA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147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2B8B43D-C01B-45C9-AFF4-FCF5A07FE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9008954E-FB0D-4CEE-9C09-2650C62E1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0A7888D-45E0-4A34-882B-5EA2C68B0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8F3FA53-A45E-492F-B2DE-9472A3BD5C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AD7BD32-B9E9-4BD2-A45B-483EC0F090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C84CC833-A28C-40D7-AA0F-71580A23F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81E41ECB-81EF-4DA4-A787-CFAA14B0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0628B71-BE7A-4867-9D00-34FFE8821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61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00E18D5-F8AB-4BC1-B1BF-8B62DF73C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DBF1542-2559-452F-A380-86285A0BF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583E61C-9AA4-4395-BBFE-8817EFF10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650476F-DC7D-41BF-8B4A-AEEA6909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818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0DB763D-F6B7-493D-8C9B-CEA9391B6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4B95F9D0-5DA1-4011-AA47-B8BE15AFB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60E29A8-E454-406C-9670-A5E905AF7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398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B1DBC8C-7539-4251-B9AD-F68477539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12F6A36-E199-411F-B74D-A2FAB3A3A4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FB30029-829C-4411-AF10-DAE989C96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D80265F-01B4-4B8D-A614-B2FBA3BBB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00B3595-DCB8-45DD-BD2C-66601786F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69E4262-96BA-4F8D-990D-90B4D3310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67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D45FC5-8BAE-4651-B369-44BAACE89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B5003CB-F967-4244-A8E5-39C748588A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C2CBF74-2EB9-48FD-A43D-E900DAB0D2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07E60C6-E0C6-4110-9A96-DCCF1F897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E90F7E06-9F45-44FB-A629-0E349D5DC7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646CD22-9B59-4167-981F-B45F3EE2E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8877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CD1965B-9EDE-4C95-BCF9-B5B87852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475D46B-A254-4676-977A-17F5E246C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E09C7C-B6DC-4925-AF17-9907481BC8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43BA6-5216-436B-ADD7-71530DD8A2C1}" type="datetimeFigureOut">
              <a:rPr lang="zh-CN" altLang="en-US" smtClean="0"/>
              <a:t>2022/1/22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5A0EEAB-AF4E-4620-953B-5AD0F5C4FE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B695E8-006E-4942-9D21-170DC55AF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AB4BA3-8474-4C36-B9B4-2EBA5709548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93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48" t="29204" r="43524" b="25719"/>
          <a:stretch/>
        </p:blipFill>
        <p:spPr>
          <a:xfrm>
            <a:off x="4772890" y="3983595"/>
            <a:ext cx="1371601" cy="268778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96718" y="298911"/>
            <a:ext cx="94949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Full unedited gel for Figure 4-supplement figure 1M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(Marker-Thermo Scientific #26616; </a:t>
            </a:r>
          </a:p>
          <a:p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ATGL-Abcam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#109251;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pHSL-Absin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abs139855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GAPDH-Proteintech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 #60004-1-</a:t>
            </a:r>
            <a:r>
              <a:rPr lang="en-US" altLang="zh-CN" dirty="0" err="1">
                <a:latin typeface="Arial" panose="020B0604020202020204" pitchFamily="34" charset="0"/>
                <a:cs typeface="Arial" panose="020B0604020202020204" pitchFamily="34" charset="0"/>
              </a:rPr>
              <a:t>1g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2" t="25254" r="44923" b="25022"/>
          <a:stretch/>
        </p:blipFill>
        <p:spPr>
          <a:xfrm>
            <a:off x="1579417" y="3879278"/>
            <a:ext cx="1717964" cy="2964873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22" t="26648" r="46324" b="25022"/>
          <a:stretch/>
        </p:blipFill>
        <p:spPr>
          <a:xfrm>
            <a:off x="1828800" y="1025237"/>
            <a:ext cx="1468581" cy="288174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25781" y="4364535"/>
            <a:ext cx="858983" cy="2351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69842" y="4337177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pHSL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25781" y="5327487"/>
            <a:ext cx="858983" cy="3098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999019" y="5755490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39145" y="5972141"/>
            <a:ext cx="893619" cy="2346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69842" y="5303729"/>
            <a:ext cx="14032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ATGL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98" t="28274" r="42649" b="24325"/>
          <a:stretch/>
        </p:blipFill>
        <p:spPr>
          <a:xfrm>
            <a:off x="4772890" y="1080656"/>
            <a:ext cx="1468582" cy="282632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297383" y="1403909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297381" y="1557797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297381" y="1791895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343739" y="2003751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43738" y="2329544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43738" y="2816138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50535" y="3257653"/>
            <a:ext cx="6418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43740" y="1124708"/>
            <a:ext cx="7822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Marker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619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宽屏</PresentationFormat>
  <Paragraphs>13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LYC</dc:creator>
  <cp:lastModifiedBy>LYC</cp:lastModifiedBy>
  <cp:revision>1</cp:revision>
  <dcterms:created xsi:type="dcterms:W3CDTF">2022-01-22T03:14:59Z</dcterms:created>
  <dcterms:modified xsi:type="dcterms:W3CDTF">2022-01-22T03:15:11Z</dcterms:modified>
</cp:coreProperties>
</file>